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370" autoAdjust="0"/>
  </p:normalViewPr>
  <p:slideViewPr>
    <p:cSldViewPr snapToGrid="0" snapToObjects="1">
      <p:cViewPr varScale="1">
        <p:scale>
          <a:sx n="130" d="100"/>
          <a:sy n="130" d="100"/>
        </p:scale>
        <p:origin x="-64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3124200"/>
            <a:ext cx="6477000" cy="1914144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800" y="5056632"/>
            <a:ext cx="6477000" cy="1174088"/>
          </a:xfrm>
        </p:spPr>
        <p:txBody>
          <a:bodyPr vert="horz" lIns="91440" tIns="0" rIns="45720" bIns="0" rtlCol="0">
            <a:normAutofit/>
          </a:bodyPr>
          <a:lstStyle>
            <a:lvl1pPr marL="0" indent="0" algn="l" defTabSz="914400" rtl="0" eaLnBrk="1" latinLnBrk="0" hangingPunct="1">
              <a:lnSpc>
                <a:spcPts val="2600"/>
              </a:lnSpc>
              <a:spcBef>
                <a:spcPts val="0"/>
              </a:spcBef>
              <a:buSzPct val="90000"/>
              <a:buFontTx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00216"/>
            <a:ext cx="19842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352" y="6300216"/>
            <a:ext cx="38130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300216"/>
            <a:ext cx="685800" cy="274320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tabLst/>
              <a:defRPr sz="1800"/>
            </a:lvl6pPr>
            <a:lvl7pPr marL="2290763" indent="-344488">
              <a:tabLst/>
              <a:defRPr sz="1800"/>
            </a:lvl7pPr>
            <a:lvl8pPr marL="2290763" indent="-344488">
              <a:tabLst/>
              <a:defRPr sz="1800"/>
            </a:lvl8pPr>
            <a:lvl9pPr marL="2290763" indent="-344488">
              <a:tabLst/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690048"/>
            <a:ext cx="356393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0" y="368490"/>
            <a:ext cx="3566160" cy="562749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 marL="2290763" indent="-344488">
              <a:defRPr sz="2000"/>
            </a:lvl7pPr>
            <a:lvl8pPr marL="2290763" indent="-344488">
              <a:defRPr sz="2000"/>
            </a:lvl8pPr>
            <a:lvl9pPr marL="2290763" indent="-344488">
              <a:defRPr sz="20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398" y="2866030"/>
            <a:ext cx="3563938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7546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7544" y="2699982"/>
            <a:ext cx="3566160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grpSp>
        <p:nvGrpSpPr>
          <p:cNvPr id="3" name="Group 7"/>
          <p:cNvGrpSpPr/>
          <p:nvPr/>
        </p:nvGrpSpPr>
        <p:grpSpPr>
          <a:xfrm rot="21421631">
            <a:off x="629028" y="505650"/>
            <a:ext cx="3850925" cy="5516274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4"/>
          </p:nvPr>
        </p:nvSpPr>
        <p:spPr>
          <a:xfrm rot="21421631">
            <a:off x="808793" y="667560"/>
            <a:ext cx="3468664" cy="512472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3"/>
          <p:cNvGrpSpPr/>
          <p:nvPr/>
        </p:nvGrpSpPr>
        <p:grpSpPr>
          <a:xfrm rot="21214351">
            <a:off x="313409" y="3520798"/>
            <a:ext cx="4088024" cy="302602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6"/>
          </p:nvPr>
        </p:nvSpPr>
        <p:spPr>
          <a:xfrm rot="21214351">
            <a:off x="491057" y="3682579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232774">
            <a:off x="169481" y="241256"/>
            <a:ext cx="4088024" cy="3026020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347129" y="403037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3434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3432" y="2699982"/>
            <a:ext cx="3566160" cy="216317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32774">
            <a:off x="2059282" y="379100"/>
            <a:ext cx="5031327" cy="3443312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8736"/>
            <a:ext cx="7315200" cy="98797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2248157" y="564564"/>
            <a:ext cx="4653577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grpSp>
        <p:nvGrpSpPr>
          <p:cNvPr id="3" name="Group 13"/>
          <p:cNvGrpSpPr/>
          <p:nvPr/>
        </p:nvGrpSpPr>
        <p:grpSpPr>
          <a:xfrm rot="21420000">
            <a:off x="113687" y="116368"/>
            <a:ext cx="3969060" cy="370536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7"/>
          </p:nvPr>
        </p:nvSpPr>
        <p:spPr>
          <a:xfrm rot="21420000">
            <a:off x="299151" y="304998"/>
            <a:ext cx="3598455" cy="3334235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360000">
            <a:off x="4165479" y="323141"/>
            <a:ext cx="4792693" cy="3443312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6"/>
          </p:nvPr>
        </p:nvSpPr>
        <p:spPr>
          <a:xfrm rot="360000">
            <a:off x="4336486" y="507668"/>
            <a:ext cx="4432860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6106"/>
            <a:ext cx="7315200" cy="99060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51682" y="450851"/>
            <a:ext cx="846083" cy="5357812"/>
          </a:xfrm>
        </p:spPr>
        <p:txBody>
          <a:bodyPr vert="eaVert" anchor="t" anchorCtr="0"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450851"/>
            <a:ext cx="5943600" cy="5357812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Watermark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22215" y="3200400"/>
            <a:ext cx="8021782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0813" y="3833095"/>
            <a:ext cx="4724400" cy="1209964"/>
          </a:xfrm>
        </p:spPr>
        <p:txBody>
          <a:bodyPr lIns="45720" tIns="0" rIns="45720" bIns="0" anchor="b" anchorCtr="0">
            <a:noAutofit/>
          </a:bodyPr>
          <a:lstStyle>
            <a:lvl1pPr algn="l">
              <a:lnSpc>
                <a:spcPts val="5000"/>
              </a:lnSpc>
              <a:defRPr sz="4600"/>
            </a:lvl1pPr>
          </a:lstStyle>
          <a:p>
            <a:r>
              <a:rPr lang="en-US" altLang="ja-JP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0813" y="5056909"/>
            <a:ext cx="4724400" cy="1156586"/>
          </a:xfrm>
        </p:spPr>
        <p:txBody>
          <a:bodyPr lIns="91440" tIns="0" rIns="45720" bIns="0">
            <a:normAutofit/>
          </a:bodyPr>
          <a:lstStyle>
            <a:lvl1pPr marL="0" indent="0" algn="l">
              <a:lnSpc>
                <a:spcPts val="2600"/>
              </a:lnSpc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98744"/>
            <a:ext cx="1981200" cy="273050"/>
          </a:xfrm>
        </p:spPr>
        <p:txBody>
          <a:bodyPr/>
          <a:lstStyle>
            <a:lvl1pPr algn="l">
              <a:defRPr sz="1100">
                <a:latin typeface="Rockwell" pitchFamily="18" charset="0"/>
              </a:defRPr>
            </a:lvl1pPr>
          </a:lstStyle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400" y="6298744"/>
            <a:ext cx="3810000" cy="27305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856" y="6312392"/>
            <a:ext cx="685800" cy="265089"/>
          </a:xfrm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94560"/>
            <a:ext cx="7772400" cy="1362075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57016"/>
            <a:ext cx="7772400" cy="987552"/>
          </a:xfrm>
        </p:spPr>
        <p:txBody>
          <a:bodyPr vert="horz" lIns="91440" tIns="0" rIns="45720" bIns="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SzPct val="90000"/>
              <a:buFontTx/>
              <a:buNone/>
            </a:pPr>
            <a:r>
              <a:rPr lang="en-US" altLang="ja-JP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Watermark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12693" y="1689847"/>
            <a:ext cx="8431303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196353"/>
            <a:ext cx="5334000" cy="1362075"/>
          </a:xfrm>
        </p:spPr>
        <p:txBody>
          <a:bodyPr lIns="45720" tIns="0" rIns="45720" bIns="0" anchor="b" anchorCtr="0"/>
          <a:lstStyle>
            <a:lvl1pPr algn="l">
              <a:lnSpc>
                <a:spcPts val="5000"/>
              </a:lnSpc>
              <a:defRPr sz="4600" b="1" cap="none" baseline="0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60618"/>
            <a:ext cx="5334000" cy="983087"/>
          </a:xfrm>
        </p:spPr>
        <p:txBody>
          <a:bodyPr tIns="0" rIns="45720" bIns="0" anchor="t" anchorCtr="0"/>
          <a:lstStyle>
            <a:lvl1pPr marL="0" indent="0"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2775" y="4069804"/>
            <a:ext cx="553878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600" b="1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1240000">
            <a:off x="654352" y="445180"/>
            <a:ext cx="5416247" cy="3630168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1240000">
            <a:off x="857677" y="632632"/>
            <a:ext cx="5009597" cy="325526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58117" y="5230906"/>
            <a:ext cx="5532958" cy="865093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344488">
              <a:defRPr sz="1800"/>
            </a:lvl6pPr>
            <a:lvl7pPr marL="2290763" indent="-344488">
              <a:defRPr sz="1800"/>
            </a:lvl7pPr>
            <a:lvl8pPr marL="2290763" indent="-344488">
              <a:defRPr sz="1800"/>
            </a:lvl8pPr>
            <a:lvl9pPr marL="2290763" indent="-344488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326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7367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290763" indent="-344488">
              <a:defRPr sz="1600"/>
            </a:lvl6pPr>
            <a:lvl7pPr marL="2290763" indent="-344488">
              <a:defRPr sz="1600"/>
            </a:lvl7pPr>
            <a:lvl8pPr marL="2290763" indent="-344488">
              <a:defRPr sz="1600"/>
            </a:lvl8pPr>
            <a:lvl9pPr marL="2290763" indent="-344488">
              <a:defRPr sz="16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30247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6514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290763" indent="-344488">
              <a:defRPr sz="1600"/>
            </a:lvl6pPr>
            <a:lvl7pPr marL="2290763" indent="-344488">
              <a:defRPr sz="1600"/>
            </a:lvl7pPr>
            <a:lvl8pPr marL="2290763" indent="-344488">
              <a:defRPr sz="1600"/>
            </a:lvl8pPr>
            <a:lvl9pPr marL="2290763" indent="-344488">
              <a:defRPr sz="16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3" name="Picture 12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  <p:pic>
        <p:nvPicPr>
          <p:cNvPr id="12" name="Picture 11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4" name="Picture 13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6.png"/><Relationship Id="rId23" Type="http://schemas.openxmlformats.org/officeDocument/2006/relationships/image" Target="../media/image7.png"/><Relationship Id="rId24" Type="http://schemas.openxmlformats.org/officeDocument/2006/relationships/image" Target="../media/image8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503238"/>
            <a:ext cx="7313613" cy="868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735138"/>
            <a:ext cx="7313613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63438" y="6314461"/>
            <a:ext cx="1295400" cy="265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2DF66AD8-BC4A-4004-9882-414398D930CA}" type="datetimeFigureOut">
              <a:rPr lang="en-US" smtClean="0"/>
              <a:t>2013/08/21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2607" y="6305797"/>
            <a:ext cx="3717967" cy="259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21388" y="5476097"/>
            <a:ext cx="1483056" cy="851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</a:lstStyle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3550" indent="-463550" algn="l" defTabSz="914400" rtl="0" eaLnBrk="1" latinLnBrk="0" hangingPunct="1">
        <a:spcBef>
          <a:spcPts val="2000"/>
        </a:spcBef>
        <a:buSzPct val="90000"/>
        <a:buFontTx/>
        <a:buBlip>
          <a:blip r:embed="rId22"/>
        </a:buBlip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SzPct val="90000"/>
        <a:buFontTx/>
        <a:buBlip>
          <a:blip r:embed="rId23"/>
        </a:buBlip>
        <a:defRPr kumimoji="1"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7025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938338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ct val="20000"/>
        </a:spcBef>
        <a:buSzPct val="90000"/>
        <a:buFontTx/>
        <a:buBlip>
          <a:blip r:embed="rId22"/>
        </a:buBlip>
        <a:defRPr kumimoji="1"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ct val="20000"/>
        </a:spcBef>
        <a:buSzPct val="90000"/>
        <a:buFontTx/>
        <a:buBlip>
          <a:blip r:embed="rId24"/>
        </a:buBlip>
        <a:defRPr kumimoji="1"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ct val="20000"/>
        </a:spcBef>
        <a:buSzPct val="90000"/>
        <a:buFontTx/>
        <a:buBlip>
          <a:blip r:embed="rId22"/>
        </a:buBlip>
        <a:defRPr kumimoji="1"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ct val="20000"/>
        </a:spcBef>
        <a:buSzPct val="90000"/>
        <a:buFontTx/>
        <a:buBlip>
          <a:blip r:embed="rId23"/>
        </a:buBlip>
        <a:defRPr kumimoji="1" lang="en-US" sz="1800" kern="1200" dirty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3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Relationship Id="rId3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Relationship Id="rId3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7328" y="1585258"/>
            <a:ext cx="7119472" cy="2030506"/>
          </a:xfrm>
        </p:spPr>
        <p:txBody>
          <a:bodyPr/>
          <a:lstStyle/>
          <a:p>
            <a:pPr algn="r"/>
            <a:r>
              <a:rPr kumimoji="1" lang="en-US" altLang="ja-JP" dirty="0" smtClean="0"/>
              <a:t>Informatics Tools for Biodiversit</a:t>
            </a:r>
            <a:r>
              <a:rPr lang="en-US" altLang="ja-JP" dirty="0" smtClean="0"/>
              <a:t>y Data Conversion</a:t>
            </a:r>
            <a:endParaRPr kumimoji="1" lang="ja-JP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en-US" altLang="ja-JP" dirty="0" err="1" smtClean="0"/>
              <a:t>Kittinan</a:t>
            </a:r>
            <a:r>
              <a:rPr kumimoji="1" lang="en-US" altLang="ja-JP" dirty="0" smtClean="0"/>
              <a:t> Ponkaew</a:t>
            </a:r>
          </a:p>
          <a:p>
            <a:pPr algn="r"/>
            <a:r>
              <a:rPr kumimoji="1" lang="en-US" altLang="ja-JP" dirty="0" err="1" smtClean="0"/>
              <a:t>VisLab</a:t>
            </a:r>
            <a:r>
              <a:rPr kumimoji="1" lang="en-US" altLang="ja-JP" dirty="0" smtClean="0"/>
              <a:t>, Osaka</a:t>
            </a:r>
          </a:p>
          <a:p>
            <a:pPr algn="r"/>
            <a:r>
              <a:rPr lang="en-US" altLang="ja-JP" dirty="0" smtClean="0"/>
              <a:t>8/14/2013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80807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Week 8 Progress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ja-JP" sz="3200" dirty="0" smtClean="0"/>
              <a:t>Successfully set up the default web portal for Specify. Will need to extend it to allowed custom website to access it.</a:t>
            </a:r>
          </a:p>
          <a:p>
            <a:r>
              <a:rPr lang="en-US" altLang="ja-JP" sz="3200" dirty="0" smtClean="0"/>
              <a:t>Consolidated important software to make everything work well together. Apache (MAMP) for testing, </a:t>
            </a:r>
            <a:r>
              <a:rPr lang="en-US" altLang="ja-JP" sz="3200" dirty="0" err="1" smtClean="0"/>
              <a:t>Solr</a:t>
            </a:r>
            <a:r>
              <a:rPr lang="en-US" altLang="ja-JP" sz="3200" dirty="0" smtClean="0"/>
              <a:t> for search engine, and Specify.</a:t>
            </a:r>
          </a:p>
          <a:p>
            <a:r>
              <a:rPr lang="en-US" altLang="ja-JP" sz="3200" dirty="0" smtClean="0"/>
              <a:t>Still problems with some missing data that will need to be filled with temporary value so that everything else would work.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4176305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Plans for Week </a:t>
            </a:r>
            <a:r>
              <a:rPr lang="en-US" altLang="ja-JP" dirty="0"/>
              <a:t>9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ja-JP" sz="3200" dirty="0" smtClean="0"/>
              <a:t>Populate server for demonstration, and finish up a working model.</a:t>
            </a:r>
          </a:p>
          <a:p>
            <a:r>
              <a:rPr lang="en-US" altLang="ja-JP" sz="3200" dirty="0" smtClean="0"/>
              <a:t>Process any late data that was requested earlier.</a:t>
            </a:r>
            <a:endParaRPr lang="en-US" altLang="ja-JP" sz="3200" dirty="0" smtClean="0"/>
          </a:p>
          <a:p>
            <a:r>
              <a:rPr lang="en-US" altLang="ja-JP" sz="3200" dirty="0" smtClean="0"/>
              <a:t>Finish up important documentations</a:t>
            </a:r>
            <a:r>
              <a:rPr lang="en-US" altLang="ja-JP" sz="3200" dirty="0" smtClean="0"/>
              <a:t>.</a:t>
            </a:r>
            <a:endParaRPr kumimoji="1" lang="en-US" altLang="ja-JP" sz="3200" dirty="0" smtClean="0"/>
          </a:p>
          <a:p>
            <a:r>
              <a:rPr lang="en-US" altLang="ja-JP" sz="3200" dirty="0" smtClean="0"/>
              <a:t>Get ready for the project presentation and report.</a:t>
            </a:r>
            <a:endParaRPr kumimoji="1" lang="en-US" altLang="ja-JP" sz="3200" dirty="0" smtClean="0"/>
          </a:p>
          <a:p>
            <a:pPr marL="0" indent="0">
              <a:buNone/>
            </a:pP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614570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Cultural Exploration</a:t>
            </a:r>
            <a:endParaRPr kumimoji="1" lang="ja-JP" altLang="en-US" dirty="0"/>
          </a:p>
        </p:txBody>
      </p:sp>
      <p:pic>
        <p:nvPicPr>
          <p:cNvPr id="5" name="図 4" descr="IMG_20130813_154401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2967" y="1893033"/>
            <a:ext cx="4171462" cy="3128597"/>
          </a:xfrm>
          <a:prstGeom prst="rect">
            <a:avLst/>
          </a:prstGeom>
        </p:spPr>
      </p:pic>
      <p:pic>
        <p:nvPicPr>
          <p:cNvPr id="8" name="図 7" descr="IMG_20130813_163413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846" y="1371600"/>
            <a:ext cx="3269436" cy="2452077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5226539" y="4650154"/>
            <a:ext cx="2158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 smtClean="0"/>
              <a:t>Odaiba</a:t>
            </a:r>
            <a:r>
              <a:rPr kumimoji="1" lang="en-US" altLang="ja-JP" dirty="0" smtClean="0"/>
              <a:t> was awesome!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42539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Cultural Exploration 2</a:t>
            </a:r>
            <a:endParaRPr kumimoji="1" lang="ja-JP" altLang="en-US" dirty="0"/>
          </a:p>
        </p:txBody>
      </p:sp>
      <p:pic>
        <p:nvPicPr>
          <p:cNvPr id="3" name="図 2" descr="IMG_20130814_112156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5664" y="1839384"/>
            <a:ext cx="3742267" cy="2806700"/>
          </a:xfrm>
          <a:prstGeom prst="rect">
            <a:avLst/>
          </a:prstGeom>
        </p:spPr>
      </p:pic>
      <p:pic>
        <p:nvPicPr>
          <p:cNvPr id="6" name="図 5" descr="IMG_20130815_171231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629312" y="1832056"/>
            <a:ext cx="3683653" cy="2762740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3165231" y="5656385"/>
            <a:ext cx="2468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Temple and </a:t>
            </a:r>
            <a:r>
              <a:rPr kumimoji="1" lang="ja-JP" altLang="en-US" dirty="0" smtClean="0"/>
              <a:t>原爆ドーム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9238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Cultural Exploration 3</a:t>
            </a:r>
            <a:endParaRPr kumimoji="1" lang="ja-JP" altLang="en-US" dirty="0"/>
          </a:p>
        </p:txBody>
      </p:sp>
      <p:pic>
        <p:nvPicPr>
          <p:cNvPr id="6" name="図 5" descr="IMG_20130816_102749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2815" y="1983032"/>
            <a:ext cx="3607126" cy="2705345"/>
          </a:xfrm>
          <a:prstGeom prst="rect">
            <a:avLst/>
          </a:prstGeom>
        </p:spPr>
      </p:pic>
      <p:pic>
        <p:nvPicPr>
          <p:cNvPr id="7" name="図 6" descr="IMG_20130816_201043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13369" y="1983033"/>
            <a:ext cx="3607125" cy="2705344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836616" y="5548923"/>
            <a:ext cx="5550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 smtClean="0"/>
              <a:t>Miyajima</a:t>
            </a:r>
            <a:r>
              <a:rPr kumimoji="1" lang="en-US" altLang="ja-JP" dirty="0" smtClean="0"/>
              <a:t> and festival in </a:t>
            </a:r>
            <a:r>
              <a:rPr kumimoji="1" lang="en-US" altLang="ja-JP" dirty="0" err="1" smtClean="0"/>
              <a:t>Beppu</a:t>
            </a:r>
            <a:r>
              <a:rPr kumimoji="1" lang="en-US" altLang="ja-JP" dirty="0" smtClean="0"/>
              <a:t>. Both great places to visit.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00099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Acknowledgement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en-US" altLang="ja-JP" dirty="0" smtClean="0"/>
              <a:t>Gabriele </a:t>
            </a:r>
            <a:r>
              <a:rPr kumimoji="1" lang="en-US" altLang="ja-JP" dirty="0" err="1" smtClean="0"/>
              <a:t>Wienhausen</a:t>
            </a:r>
            <a:endParaRPr kumimoji="1" lang="en-US" altLang="ja-JP" dirty="0" smtClean="0"/>
          </a:p>
          <a:p>
            <a:r>
              <a:rPr kumimoji="1" lang="en-US" altLang="ja-JP" dirty="0" smtClean="0"/>
              <a:t>Dr. Jason </a:t>
            </a:r>
            <a:r>
              <a:rPr kumimoji="1" lang="en-US" altLang="ja-JP" dirty="0" err="1" smtClean="0"/>
              <a:t>Haga</a:t>
            </a:r>
            <a:endParaRPr kumimoji="1" lang="en-US" altLang="ja-JP" dirty="0" smtClean="0"/>
          </a:p>
          <a:p>
            <a:r>
              <a:rPr lang="en-US" altLang="ja-JP" dirty="0" smtClean="0"/>
              <a:t>Dr. Shinji </a:t>
            </a:r>
            <a:r>
              <a:rPr lang="en-US" altLang="ja-JP" dirty="0" err="1" smtClean="0"/>
              <a:t>Shimojo</a:t>
            </a:r>
            <a:r>
              <a:rPr lang="en-US" altLang="ja-JP" dirty="0" smtClean="0"/>
              <a:t> and NICT</a:t>
            </a:r>
          </a:p>
          <a:p>
            <a:r>
              <a:rPr kumimoji="1" lang="en-US" altLang="ja-JP" dirty="0" smtClean="0"/>
              <a:t>PRIME</a:t>
            </a:r>
            <a:endParaRPr lang="en-US" altLang="ja-JP" dirty="0" smtClean="0"/>
          </a:p>
          <a:p>
            <a:r>
              <a:rPr kumimoji="1" lang="en-US" altLang="ja-JP" dirty="0" smtClean="0"/>
              <a:t>Balboa Park Online Collaboration</a:t>
            </a:r>
          </a:p>
          <a:p>
            <a:r>
              <a:rPr lang="en-US" altLang="ja-JP" dirty="0" smtClean="0"/>
              <a:t>PRIME alumna Haley Hunter-</a:t>
            </a:r>
            <a:r>
              <a:rPr lang="en-US" altLang="ja-JP" dirty="0" err="1" smtClean="0"/>
              <a:t>Zinck</a:t>
            </a:r>
            <a:endParaRPr lang="en-US" altLang="ja-JP" dirty="0" smtClean="0"/>
          </a:p>
          <a:p>
            <a:r>
              <a:rPr kumimoji="1" lang="en-US" altLang="ja-JP" dirty="0" smtClean="0"/>
              <a:t>NSF</a:t>
            </a:r>
          </a:p>
          <a:p>
            <a:r>
              <a:rPr lang="en-US" altLang="ja-JP" dirty="0" smtClean="0"/>
              <a:t>KU Specify Project and Staff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337839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Inkwell">
  <a:themeElements>
    <a:clrScheme name="Inkwell">
      <a:dk1>
        <a:sysClr val="windowText" lastClr="000000"/>
      </a:dk1>
      <a:lt1>
        <a:sysClr val="window" lastClr="FFFFFF"/>
      </a:lt1>
      <a:dk2>
        <a:srgbClr val="584D2E"/>
      </a:dk2>
      <a:lt2>
        <a:srgbClr val="EFE7C3"/>
      </a:lt2>
      <a:accent1>
        <a:srgbClr val="860908"/>
      </a:accent1>
      <a:accent2>
        <a:srgbClr val="4A0505"/>
      </a:accent2>
      <a:accent3>
        <a:srgbClr val="7A500A"/>
      </a:accent3>
      <a:accent4>
        <a:srgbClr val="C47810"/>
      </a:accent4>
      <a:accent5>
        <a:srgbClr val="827752"/>
      </a:accent5>
      <a:accent6>
        <a:srgbClr val="B5BB83"/>
      </a:accent6>
      <a:hlink>
        <a:srgbClr val="C47810"/>
      </a:hlink>
      <a:folHlink>
        <a:srgbClr val="F0A43A"/>
      </a:folHlink>
    </a:clrScheme>
    <a:fontScheme name="Inkwell">
      <a:majorFont>
        <a:latin typeface="Goudy Old Style"/>
        <a:ea typeface=""/>
        <a:cs typeface=""/>
        <a:font script="Jpan" typeface="ＭＳ 明朝"/>
      </a:majorFont>
      <a:minorFont>
        <a:latin typeface="Goudy Old Style"/>
        <a:ea typeface=""/>
        <a:cs typeface=""/>
        <a:font script="Jpan" typeface="ＭＳ 明朝"/>
      </a:minorFont>
    </a:fontScheme>
    <a:fmtScheme name="Inkwel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15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101600" dist="381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  <a:softEdge rad="25400"/>
          </a:effectLst>
        </a:effectStyle>
      </a:effectStyleLst>
      <a:bgFillStyleLst>
        <a:blipFill rotWithShape="1">
          <a:blip xmlns:r="http://schemas.openxmlformats.org/officeDocument/2006/relationships" r:embed="rId3"/>
          <a:stretch/>
        </a:blipFill>
        <a:blipFill rotWithShape="1">
          <a:blip xmlns:r="http://schemas.openxmlformats.org/officeDocument/2006/relationships" r:embed="rId4"/>
          <a:stretch/>
        </a:blipFill>
        <a:blipFill rotWithShape="1">
          <a:blip xmlns:r="http://schemas.openxmlformats.org/officeDocument/2006/relationships" r:embed="rId5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Inkwell.thmx</Template>
  <TotalTime>1234</TotalTime>
  <Words>186</Words>
  <Application>Microsoft Macintosh PowerPoint</Application>
  <PresentationFormat>画面に合わせる (4:3)</PresentationFormat>
  <Paragraphs>28</Paragraphs>
  <Slides>7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8" baseType="lpstr">
      <vt:lpstr>Inkwell</vt:lpstr>
      <vt:lpstr>Informatics Tools for Biodiversity Data Conversion</vt:lpstr>
      <vt:lpstr>Week 8 Progress</vt:lpstr>
      <vt:lpstr>Plans for Week 9</vt:lpstr>
      <vt:lpstr>Cultural Exploration</vt:lpstr>
      <vt:lpstr>Cultural Exploration 2</vt:lpstr>
      <vt:lpstr>Cultural Exploration 3</vt:lpstr>
      <vt:lpstr>Acknowledgement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Informatics Tools for Biodiversity Data Conversion</dc:title>
  <dc:creator>Kitti Ponkaew</dc:creator>
  <cp:lastModifiedBy>f ff</cp:lastModifiedBy>
  <cp:revision>33</cp:revision>
  <dcterms:created xsi:type="dcterms:W3CDTF">2013-07-03T02:26:05Z</dcterms:created>
  <dcterms:modified xsi:type="dcterms:W3CDTF">2013-08-21T04:55:11Z</dcterms:modified>
</cp:coreProperties>
</file>

<file path=docProps/thumbnail.jpeg>
</file>